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7" r:id="rId3"/>
    <p:sldId id="259" r:id="rId4"/>
    <p:sldId id="260" r:id="rId5"/>
    <p:sldId id="284" r:id="rId6"/>
    <p:sldId id="262" r:id="rId7"/>
    <p:sldId id="282" r:id="rId8"/>
    <p:sldId id="263" r:id="rId9"/>
    <p:sldId id="285" r:id="rId10"/>
    <p:sldId id="280" r:id="rId11"/>
    <p:sldId id="264" r:id="rId12"/>
    <p:sldId id="265" r:id="rId13"/>
    <p:sldId id="268" r:id="rId14"/>
    <p:sldId id="266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252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61950"/>
            <a:ext cx="6858000" cy="4381500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1143000" y="1657350"/>
            <a:ext cx="6858000" cy="188595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welcome</a:t>
            </a:r>
            <a:endParaRPr lang="en-US" sz="138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9535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Earthquake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80975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Disasters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57175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Erosion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48615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Destroyed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432435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Leaflet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86000" y="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new words 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Rafiq\Downloads\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248150"/>
            <a:ext cx="1828800" cy="733425"/>
          </a:xfrm>
          <a:prstGeom prst="rect">
            <a:avLst/>
          </a:prstGeom>
          <a:noFill/>
        </p:spPr>
      </p:pic>
      <p:pic>
        <p:nvPicPr>
          <p:cNvPr id="2053" name="Picture 5" descr="C:\Users\Rafiq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09950"/>
            <a:ext cx="1819275" cy="814388"/>
          </a:xfrm>
          <a:prstGeom prst="rect">
            <a:avLst/>
          </a:prstGeom>
          <a:noFill/>
        </p:spPr>
      </p:pic>
      <p:pic>
        <p:nvPicPr>
          <p:cNvPr id="2054" name="Picture 6" descr="C:\Users\Rafiq\Downloads\GFB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581150"/>
            <a:ext cx="1828800" cy="766762"/>
          </a:xfrm>
          <a:prstGeom prst="rect">
            <a:avLst/>
          </a:prstGeom>
          <a:noFill/>
        </p:spPr>
      </p:pic>
      <p:pic>
        <p:nvPicPr>
          <p:cNvPr id="18" name="Picture 17" descr="7782782-3x2-940x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666750"/>
            <a:ext cx="1828800" cy="800100"/>
          </a:xfrm>
          <a:prstGeom prst="rect">
            <a:avLst/>
          </a:prstGeom>
          <a:ln w="76200">
            <a:noFill/>
          </a:ln>
        </p:spPr>
      </p:pic>
      <p:pic>
        <p:nvPicPr>
          <p:cNvPr id="19" name="Picture 18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2419350"/>
            <a:ext cx="1828800" cy="94488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33350"/>
            <a:ext cx="1752600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66750"/>
            <a:ext cx="5988063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Match the words of the column A with their meaning that is mentioned in the text in the column B.(there are two extra)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809749"/>
          <a:ext cx="6096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814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 A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B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Hear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1.To be fearful of   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 Sad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On account of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c. Afraid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 A natural calamity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d. Disaster 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 Signs of river erosion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e.  Because</a:t>
                      </a:r>
                      <a:r>
                        <a:rPr lang="en-US" baseline="0" dirty="0" smtClean="0"/>
                        <a:t> of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5. Destruction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 To listen to </a:t>
                      </a:r>
                      <a:r>
                        <a:rPr lang="en-US" baseline="0" dirty="0" smtClean="0"/>
                        <a:t>somebody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r>
                        <a:rPr lang="en-US" baseline="0" dirty="0" smtClean="0"/>
                        <a:t> To stay in a sorrowful condition 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0" y="135255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Matching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2133600" y="2419350"/>
            <a:ext cx="1828800" cy="16764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86000" y="2419350"/>
            <a:ext cx="1752600" cy="6858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14600" y="3105150"/>
            <a:ext cx="1447800" cy="3810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2057400" y="2724150"/>
            <a:ext cx="1905000" cy="19050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2819400" y="2724150"/>
            <a:ext cx="1143000" cy="11430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8986" t="5882" r="9058"/>
          <a:stretch>
            <a:fillRect/>
          </a:stretch>
        </p:blipFill>
        <p:spPr bwMode="auto">
          <a:xfrm rot="5400000">
            <a:off x="6810375" y="-47625"/>
            <a:ext cx="169545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33350"/>
            <a:ext cx="2133600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123950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the questions: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72415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34315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2114550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Write a short composition on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‘natural disasters’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least in five sentences by answering the following questions:</a:t>
            </a:r>
          </a:p>
          <a:p>
            <a:pPr marL="342900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What is called natural disaster?</a:t>
            </a:r>
          </a:p>
          <a:p>
            <a:pPr marL="342900" indent="-342900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Why does disasters occur?</a:t>
            </a:r>
          </a:p>
          <a:p>
            <a:pPr marL="342900" indent="-342900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What does cyclone do?</a:t>
            </a:r>
          </a:p>
          <a:p>
            <a:pPr marL="342900" indent="-342900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What is the present threat?</a:t>
            </a:r>
          </a:p>
          <a:p>
            <a:pPr marL="342900" indent="-342900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e. How can we face natural disasters?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522" t="25000" r="43478" b="15625"/>
          <a:stretch>
            <a:fillRect/>
          </a:stretch>
        </p:blipFill>
        <p:spPr bwMode="auto">
          <a:xfrm>
            <a:off x="6172200" y="361950"/>
            <a:ext cx="2362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9050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8191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Fill in the blanks.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35255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 Here Anita,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an officer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196215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b.They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about the earthquake in Nepal.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264795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 Anita     afraid of it.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333375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very sad about it.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394335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 Cyclone is                 in Bangladesh.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135255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 talking.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196215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have heard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26479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33337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0" y="363855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Common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33350"/>
            <a:ext cx="276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17195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You will write a short composition about earthquake in five sentences.</a:t>
            </a:r>
            <a:endParaRPr lang="en-US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971550"/>
            <a:ext cx="27432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50495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/>
            <a:r>
              <a:rPr lang="en-US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0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61950"/>
            <a:ext cx="31242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ysDash"/>
          </a:ln>
          <a:effectLst/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28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NTRODUCTION</a:t>
            </a:r>
            <a:endParaRPr lang="en-US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38350"/>
            <a:ext cx="3886200" cy="2246769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Mahfuja</a:t>
            </a:r>
            <a:r>
              <a:rPr lang="en-US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Khatun</a:t>
            </a:r>
            <a:r>
              <a:rPr lang="en-US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en-US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Asst. teacher </a:t>
            </a:r>
          </a:p>
          <a:p>
            <a:pPr algn="ctr"/>
            <a:r>
              <a:rPr lang="en-US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Moishala</a:t>
            </a:r>
            <a:r>
              <a:rPr lang="en-US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Gps</a:t>
            </a:r>
            <a:r>
              <a:rPr lang="en-US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en-US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Pangsha</a:t>
            </a:r>
            <a:r>
              <a:rPr lang="en-US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Rajbari</a:t>
            </a:r>
            <a:r>
              <a:rPr lang="en-US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2038350"/>
            <a:ext cx="3124200" cy="2308324"/>
          </a:xfrm>
          <a:prstGeom prst="rect">
            <a:avLst/>
          </a:prstGeom>
          <a:noFill/>
          <a:ln>
            <a:solidFill>
              <a:srgbClr val="0099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Class-five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Subject- English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Unite-23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Lesson 2-3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Time: 45 minutes</a:t>
            </a:r>
          </a:p>
          <a:p>
            <a:endParaRPr lang="en-US" sz="2400" dirty="0" smtClean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61950"/>
            <a:ext cx="1371600" cy="146304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3815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Today’s lesson is  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419350"/>
            <a:ext cx="4953000" cy="11430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Stay safe!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33350"/>
            <a:ext cx="3547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352550"/>
            <a:ext cx="3377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Students will be able to---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11455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Read words, phrases and sentences in the text with proper pronunciation, stress and intonation.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447800" y="3028950"/>
            <a:ext cx="4415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Ask and answer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questions.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447800" y="3714750"/>
            <a:ext cx="682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3. Write a short composition about ‘natural disaster. </a:t>
            </a:r>
            <a:r>
              <a:rPr lang="en-US" sz="2400" dirty="0" smtClean="0">
                <a:solidFill>
                  <a:srgbClr val="009900"/>
                </a:solidFill>
              </a:rPr>
              <a:t>   </a:t>
            </a:r>
            <a:endParaRPr lang="en-US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dia1.picsearch.com/is?Giq0MCtIvC6B6kY_1JrBPVtKJOC-144m4GbQ3zHAWOY&amp;height=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90550"/>
            <a:ext cx="3886200" cy="2043543"/>
          </a:xfrm>
          <a:prstGeom prst="rect">
            <a:avLst/>
          </a:prstGeom>
          <a:noFill/>
        </p:spPr>
      </p:pic>
      <p:pic>
        <p:nvPicPr>
          <p:cNvPr id="4" name="Picture 2" descr="http://media4.picsearch.com/is?JYoZmGRBZX3Cdkufzv8Am1Nslr7Q7VDnGI2N699Wgac&amp;height=2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14350"/>
            <a:ext cx="3581400" cy="2057400"/>
          </a:xfrm>
          <a:prstGeom prst="rect">
            <a:avLst/>
          </a:prstGeom>
          <a:noFill/>
        </p:spPr>
      </p:pic>
      <p:pic>
        <p:nvPicPr>
          <p:cNvPr id="5" name="Picture 2" descr="http://media1.picsearch.com/is?04Ph8shwec6fdR2Eq-0K661Ipz28ILwiz0Asn2bBCjA&amp;height=2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876550"/>
            <a:ext cx="3581400" cy="2000250"/>
          </a:xfrm>
          <a:prstGeom prst="rect">
            <a:avLst/>
          </a:prstGeom>
          <a:noFill/>
        </p:spPr>
      </p:pic>
      <p:pic>
        <p:nvPicPr>
          <p:cNvPr id="6" name="Picture 2" descr="http://media1.picsearch.com/is?uuxOhab2pUPeJHzR0btHy1bimBI7X0O-2o7gcgwCA8g&amp;height=1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76550"/>
            <a:ext cx="3886200" cy="20002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800" y="0"/>
            <a:ext cx="7772400" cy="5715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at the picture and talk about them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90550"/>
            <a:ext cx="1752600" cy="285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Earthquake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1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10400" y="590550"/>
            <a:ext cx="1447800" cy="2857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Tsunami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2876550"/>
            <a:ext cx="121920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Cyclone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553200" y="2876550"/>
            <a:ext cx="1905000" cy="285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River erosion </a:t>
            </a:r>
            <a:endParaRPr lang="en-US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0955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Teacher’s loud reading and discuss the lesson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629150"/>
            <a:ext cx="3581400" cy="400110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 your EFT book at page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content.fdac3-1.fna.fbcdn.net/v/t34.0-12/22386364_508349906199176_1304681477_n.jpg?_nc_eui2=v1%3AAeH8FGWsnam06ha2wHY9sDuz0GFqtijS5HMFVDs7QlJWEqDi-jzoz0hTBvgWOk9qu-BHYVRMVUNjsMsr4sFTJI2EewN9mDNkIkhWC532E2YDpA&amp;oh=12ee311c39c645bf8c002b5cd77959b9&amp;oe=59DC90D4"/>
          <p:cNvPicPr>
            <a:picLocks noChangeAspect="1" noChangeArrowheads="1"/>
          </p:cNvPicPr>
          <p:nvPr/>
        </p:nvPicPr>
        <p:blipFill>
          <a:blip r:embed="rId2"/>
          <a:srcRect t="18889" r="10769" b="31111"/>
          <a:stretch>
            <a:fillRect/>
          </a:stretch>
        </p:blipFill>
        <p:spPr bwMode="auto">
          <a:xfrm rot="16200000">
            <a:off x="2514601" y="666751"/>
            <a:ext cx="3505201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774" y="666750"/>
            <a:ext cx="5281532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2600" y="13335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Listen, say and read.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85750"/>
            <a:ext cx="6241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Student’s silent reading help by teacher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71550"/>
            <a:ext cx="501396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5038" r="8270"/>
          <a:stretch>
            <a:fillRect/>
          </a:stretch>
        </p:blipFill>
        <p:spPr bwMode="auto">
          <a:xfrm rot="5400000">
            <a:off x="2671482" y="1195668"/>
            <a:ext cx="3810000" cy="3361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81200" y="13335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Students loud reading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357</Words>
  <Application>Microsoft Office PowerPoint</Application>
  <PresentationFormat>On-screen Show (16:9)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Rafiq</dc:creator>
  <cp:lastModifiedBy>Bristi</cp:lastModifiedBy>
  <cp:revision>107</cp:revision>
  <dcterms:created xsi:type="dcterms:W3CDTF">2006-08-16T00:00:00Z</dcterms:created>
  <dcterms:modified xsi:type="dcterms:W3CDTF">2017-10-18T18:26:25Z</dcterms:modified>
</cp:coreProperties>
</file>